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04" r:id="rId2"/>
  </p:sldIdLst>
  <p:sldSz cx="6858000" cy="9144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01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4B0E0-EE22-4A3F-AAFC-95C213954B8F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6765A-C9F2-468E-831C-9F0B52084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70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EECDE-187A-43EB-B4DF-03ED8F06E8F7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1233488"/>
            <a:ext cx="24971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0B91-507B-44C3-8692-F940A74C4A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54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4CDA214-BE39-EC6D-B7D4-C5423215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896"/>
            <a:ext cx="6858000" cy="5143500"/>
          </a:xfrm>
          <a:prstGeom prst="rect">
            <a:avLst/>
          </a:prstGeom>
          <a:gradFill flip="none" rotWithShape="1">
            <a:gsLst>
              <a:gs pos="22000">
                <a:schemeClr val="accent1">
                  <a:lumMod val="5000"/>
                  <a:lumOff val="95000"/>
                  <a:alpha val="48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79000">
                <a:schemeClr val="accent1">
                  <a:alpha val="31000"/>
                  <a:lumMod val="53000"/>
                  <a:lumOff val="4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  <a:tileRect/>
          </a:gradFill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6687" y="107504"/>
            <a:ext cx="6552728" cy="1145190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チッピング練習場のご案内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913D2160-B787-352A-4FD8-9C97E8B41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88416"/>
            <a:ext cx="6873194" cy="3103664"/>
          </a:xfrm>
          <a:gradFill>
            <a:gsLst>
              <a:gs pos="71000">
                <a:schemeClr val="accent1">
                  <a:lumMod val="5000"/>
                  <a:lumOff val="95000"/>
                  <a:alpha val="94000"/>
                </a:schemeClr>
              </a:gs>
              <a:gs pos="100000">
                <a:schemeClr val="accent1">
                  <a:lumMod val="45000"/>
                  <a:lumOff val="55000"/>
                  <a:alpha val="58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ご利用方法・注意事項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</a:p>
          <a:p>
            <a:pPr algn="l"/>
            <a:r>
              <a:rPr lang="ja-JP" altLang="en-US" sz="2300" dirty="0">
                <a:solidFill>
                  <a:srgbClr val="FF0000"/>
                </a:solidFill>
              </a:rPr>
              <a:t>・ご自身のボールを使用してください</a:t>
            </a:r>
            <a:endParaRPr lang="en-US" altLang="ja-JP" sz="2300" dirty="0">
              <a:solidFill>
                <a:srgbClr val="FF0000"/>
              </a:solidFill>
            </a:endParaRPr>
          </a:p>
          <a:p>
            <a:pPr algn="l"/>
            <a:r>
              <a:rPr lang="ja-JP" altLang="en-US" sz="2300" dirty="0">
                <a:solidFill>
                  <a:srgbClr val="FF0000"/>
                </a:solidFill>
              </a:rPr>
              <a:t>・スペースが狭いため、打球事故に気を付けて</a:t>
            </a:r>
            <a:endParaRPr lang="en-US" altLang="ja-JP" sz="2300" dirty="0">
              <a:solidFill>
                <a:srgbClr val="FF0000"/>
              </a:solidFill>
            </a:endParaRPr>
          </a:p>
          <a:p>
            <a:pPr algn="l"/>
            <a:r>
              <a:rPr lang="ja-JP" altLang="en-US" sz="2300" dirty="0">
                <a:solidFill>
                  <a:srgbClr val="FF0000"/>
                </a:solidFill>
              </a:rPr>
              <a:t>　ご利用ください</a:t>
            </a:r>
            <a:endParaRPr lang="en-US" altLang="ja-JP" sz="2300" dirty="0">
              <a:solidFill>
                <a:srgbClr val="FF0000"/>
              </a:solidFill>
            </a:endParaRPr>
          </a:p>
          <a:p>
            <a:pPr algn="l"/>
            <a:r>
              <a:rPr lang="ja-JP" altLang="en-US" sz="2300" dirty="0">
                <a:solidFill>
                  <a:srgbClr val="FF0000"/>
                </a:solidFill>
              </a:rPr>
              <a:t>・ショットはローピングの中から下の赤矢印の方向のみ</a:t>
            </a:r>
            <a:endParaRPr lang="en-US" altLang="ja-JP" sz="2300" dirty="0">
              <a:solidFill>
                <a:srgbClr val="FF0000"/>
              </a:solidFill>
            </a:endParaRPr>
          </a:p>
          <a:p>
            <a:pPr algn="l"/>
            <a:r>
              <a:rPr lang="ja-JP" altLang="en-US" sz="2300" dirty="0">
                <a:solidFill>
                  <a:srgbClr val="FF0000"/>
                </a:solidFill>
              </a:rPr>
              <a:t>・３ヤードまでのチップショットのみ</a:t>
            </a:r>
            <a:endParaRPr lang="en-US" altLang="ja-JP" sz="2300" dirty="0">
              <a:solidFill>
                <a:srgbClr val="FF0000"/>
              </a:solidFill>
            </a:endParaRPr>
          </a:p>
          <a:p>
            <a:pPr algn="l"/>
            <a:r>
              <a:rPr lang="ja-JP" altLang="en-US" sz="2300" dirty="0">
                <a:solidFill>
                  <a:srgbClr val="FF0000"/>
                </a:solidFill>
              </a:rPr>
              <a:t>・ロブショットは禁止</a:t>
            </a:r>
            <a:endParaRPr lang="en-US" altLang="ja-JP" sz="2300" dirty="0">
              <a:solidFill>
                <a:srgbClr val="FF0000"/>
              </a:solidFill>
            </a:endParaRPr>
          </a:p>
          <a:p>
            <a:pPr algn="l"/>
            <a:endParaRPr lang="en-US" altLang="ja-JP" sz="2300" dirty="0">
              <a:solidFill>
                <a:srgbClr val="FF0000"/>
              </a:solidFill>
            </a:endParaRPr>
          </a:p>
        </p:txBody>
      </p:sp>
      <p:sp>
        <p:nvSpPr>
          <p:cNvPr id="5" name="矢印: 左 4">
            <a:extLst>
              <a:ext uri="{FF2B5EF4-FFF2-40B4-BE49-F238E27FC236}">
                <a16:creationId xmlns:a16="http://schemas.microsoft.com/office/drawing/2014/main" id="{8E57CCBE-93B9-24E2-7DA6-5D40C08640F3}"/>
              </a:ext>
            </a:extLst>
          </p:cNvPr>
          <p:cNvSpPr/>
          <p:nvPr/>
        </p:nvSpPr>
        <p:spPr>
          <a:xfrm rot="3497965">
            <a:off x="3595137" y="7638836"/>
            <a:ext cx="1007872" cy="3679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6CE5CB02-725A-1727-FE00-BA1E108F0B75}"/>
              </a:ext>
            </a:extLst>
          </p:cNvPr>
          <p:cNvSpPr/>
          <p:nvPr/>
        </p:nvSpPr>
        <p:spPr>
          <a:xfrm>
            <a:off x="701260" y="5616116"/>
            <a:ext cx="2900398" cy="936104"/>
          </a:xfrm>
          <a:prstGeom prst="wedgeEllipseCallout">
            <a:avLst>
              <a:gd name="adj1" fmla="val -5201"/>
              <a:gd name="adj2" fmla="val -21227"/>
            </a:avLst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チップショットのみ</a:t>
            </a:r>
            <a:r>
              <a:rPr kumimoji="1" lang="en-US" altLang="ja-JP" b="1" dirty="0">
                <a:solidFill>
                  <a:schemeClr val="tx1"/>
                </a:solidFill>
              </a:rPr>
              <a:t>!!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1" name="字幕 5">
            <a:extLst>
              <a:ext uri="{FF2B5EF4-FFF2-40B4-BE49-F238E27FC236}">
                <a16:creationId xmlns:a16="http://schemas.microsoft.com/office/drawing/2014/main" id="{BCBA466B-306D-687F-D102-E109FB0EABFF}"/>
              </a:ext>
            </a:extLst>
          </p:cNvPr>
          <p:cNvSpPr txBox="1">
            <a:spLocks/>
          </p:cNvSpPr>
          <p:nvPr/>
        </p:nvSpPr>
        <p:spPr>
          <a:xfrm>
            <a:off x="116687" y="1043608"/>
            <a:ext cx="6624626" cy="10081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  <a:alpha val="58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600" dirty="0">
                <a:solidFill>
                  <a:schemeClr val="tx1"/>
                </a:solidFill>
              </a:rPr>
              <a:t>練習場のご利用方法につきましては、</a:t>
            </a:r>
            <a:endParaRPr lang="en-US" altLang="ja-JP" sz="2600" dirty="0">
              <a:solidFill>
                <a:schemeClr val="tx1"/>
              </a:solidFill>
            </a:endParaRPr>
          </a:p>
          <a:p>
            <a:pPr algn="l"/>
            <a:r>
              <a:rPr lang="ja-JP" altLang="en-US" sz="2600" dirty="0">
                <a:solidFill>
                  <a:schemeClr val="tx1"/>
                </a:solidFill>
              </a:rPr>
              <a:t>下記</a:t>
            </a:r>
            <a:r>
              <a:rPr lang="en-US" altLang="ja-JP" sz="2600" dirty="0">
                <a:solidFill>
                  <a:schemeClr val="tx1"/>
                </a:solidFill>
              </a:rPr>
              <a:t>【</a:t>
            </a:r>
            <a:r>
              <a:rPr lang="ja-JP" altLang="en-US" sz="2600" dirty="0">
                <a:solidFill>
                  <a:schemeClr val="tx1"/>
                </a:solidFill>
              </a:rPr>
              <a:t>ご利用方法・注意事項</a:t>
            </a:r>
            <a:r>
              <a:rPr lang="en-US" altLang="ja-JP" sz="2600" dirty="0">
                <a:solidFill>
                  <a:schemeClr val="tx1"/>
                </a:solidFill>
              </a:rPr>
              <a:t>】</a:t>
            </a:r>
            <a:r>
              <a:rPr lang="ja-JP" altLang="en-US" sz="2600" dirty="0">
                <a:solidFill>
                  <a:schemeClr val="tx1"/>
                </a:solidFill>
              </a:rPr>
              <a:t>をご覧ください。</a:t>
            </a:r>
            <a:endParaRPr lang="en-US" altLang="ja-JP" sz="2600" dirty="0">
              <a:solidFill>
                <a:schemeClr val="tx1"/>
              </a:solidFill>
            </a:endParaRPr>
          </a:p>
        </p:txBody>
      </p:sp>
      <p:sp>
        <p:nvSpPr>
          <p:cNvPr id="12" name="字幕 5">
            <a:extLst>
              <a:ext uri="{FF2B5EF4-FFF2-40B4-BE49-F238E27FC236}">
                <a16:creationId xmlns:a16="http://schemas.microsoft.com/office/drawing/2014/main" id="{6A80FBA3-62F3-91D4-CFFF-28969CFE672E}"/>
              </a:ext>
            </a:extLst>
          </p:cNvPr>
          <p:cNvSpPr txBox="1">
            <a:spLocks/>
          </p:cNvSpPr>
          <p:nvPr/>
        </p:nvSpPr>
        <p:spPr>
          <a:xfrm>
            <a:off x="2911813" y="8748464"/>
            <a:ext cx="3973571" cy="3946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800" dirty="0">
                <a:solidFill>
                  <a:schemeClr val="tx1"/>
                </a:solidFill>
              </a:rPr>
              <a:t>川崎国際生田緑地ゴルフ場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4" name="矢印: 左 3">
            <a:extLst>
              <a:ext uri="{FF2B5EF4-FFF2-40B4-BE49-F238E27FC236}">
                <a16:creationId xmlns:a16="http://schemas.microsoft.com/office/drawing/2014/main" id="{E7F5CB63-9EF1-2E0E-3A3A-4B18457C6B2F}"/>
              </a:ext>
            </a:extLst>
          </p:cNvPr>
          <p:cNvSpPr/>
          <p:nvPr/>
        </p:nvSpPr>
        <p:spPr>
          <a:xfrm rot="668739">
            <a:off x="4876347" y="6905096"/>
            <a:ext cx="1008321" cy="35037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左 9">
            <a:extLst>
              <a:ext uri="{FF2B5EF4-FFF2-40B4-BE49-F238E27FC236}">
                <a16:creationId xmlns:a16="http://schemas.microsoft.com/office/drawing/2014/main" id="{582CC020-776F-E6B2-F372-1694A5EE80FC}"/>
              </a:ext>
            </a:extLst>
          </p:cNvPr>
          <p:cNvSpPr/>
          <p:nvPr/>
        </p:nvSpPr>
        <p:spPr>
          <a:xfrm rot="1448832">
            <a:off x="4394663" y="7270334"/>
            <a:ext cx="1007872" cy="3679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左 12">
            <a:extLst>
              <a:ext uri="{FF2B5EF4-FFF2-40B4-BE49-F238E27FC236}">
                <a16:creationId xmlns:a16="http://schemas.microsoft.com/office/drawing/2014/main" id="{AD0DCCB2-DDB5-FB92-4872-DDFD1E013776}"/>
              </a:ext>
            </a:extLst>
          </p:cNvPr>
          <p:cNvSpPr/>
          <p:nvPr/>
        </p:nvSpPr>
        <p:spPr>
          <a:xfrm rot="6458069">
            <a:off x="2397454" y="7657234"/>
            <a:ext cx="1007872" cy="3679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2C1D7BE7-37F3-4C78-5B5D-63B82CACC739}"/>
              </a:ext>
            </a:extLst>
          </p:cNvPr>
          <p:cNvSpPr/>
          <p:nvPr/>
        </p:nvSpPr>
        <p:spPr>
          <a:xfrm rot="8350202">
            <a:off x="990562" y="7331901"/>
            <a:ext cx="1007872" cy="3679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87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游ゴシック</vt:lpstr>
      <vt:lpstr>Arial</vt:lpstr>
      <vt:lpstr>Calibri</vt:lpstr>
      <vt:lpstr>Office テーマ</vt:lpstr>
      <vt:lpstr>チッピング練習場のご案内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Ｈｏｌｅ Ｉｎ Ｏｎｅ Ｍｅｍｏｒｉｅｓ</dc:title>
  <dc:creator>TRS</dc:creator>
  <cp:lastModifiedBy>白川 卓</cp:lastModifiedBy>
  <cp:revision>109</cp:revision>
  <cp:lastPrinted>2024-07-19T03:27:36Z</cp:lastPrinted>
  <dcterms:created xsi:type="dcterms:W3CDTF">2015-02-21T09:20:05Z</dcterms:created>
  <dcterms:modified xsi:type="dcterms:W3CDTF">2024-07-19T03:33:01Z</dcterms:modified>
</cp:coreProperties>
</file>