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62" r:id="rId2"/>
  </p:sldIdLst>
  <p:sldSz cx="10907713" cy="7775575"/>
  <p:notesSz cx="9939338" cy="680720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9" userDrawn="1">
          <p15:clr>
            <a:srgbClr val="A4A3A4"/>
          </p15:clr>
        </p15:guide>
        <p15:guide id="2" pos="34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2400"/>
    <a:srgbClr val="663300"/>
    <a:srgbClr val="01B391"/>
    <a:srgbClr val="FFFFCC"/>
    <a:srgbClr val="7B9D97"/>
    <a:srgbClr val="89A7A1"/>
    <a:srgbClr val="896545"/>
    <a:srgbClr val="DD7669"/>
    <a:srgbClr val="274B29"/>
    <a:srgbClr val="3948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723" y="77"/>
      </p:cViewPr>
      <p:guideLst>
        <p:guide orient="horz" pos="2449"/>
        <p:guide pos="34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4307046" cy="341542"/>
          </a:xfrm>
          <a:prstGeom prst="rect">
            <a:avLst/>
          </a:prstGeom>
        </p:spPr>
        <p:txBody>
          <a:bodyPr vert="horz" lIns="91577" tIns="45788" rIns="91577" bIns="4578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5" y="1"/>
            <a:ext cx="4307046" cy="341542"/>
          </a:xfrm>
          <a:prstGeom prst="rect">
            <a:avLst/>
          </a:prstGeom>
        </p:spPr>
        <p:txBody>
          <a:bodyPr vert="horz" lIns="91577" tIns="45788" rIns="91577" bIns="45788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57563" y="850900"/>
            <a:ext cx="3224212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8" rIns="91577" bIns="4578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75966"/>
            <a:ext cx="7951470" cy="2680335"/>
          </a:xfrm>
          <a:prstGeom prst="rect">
            <a:avLst/>
          </a:prstGeom>
        </p:spPr>
        <p:txBody>
          <a:bodyPr vert="horz" lIns="91577" tIns="45788" rIns="91577" bIns="4578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6465661"/>
            <a:ext cx="4307046" cy="341541"/>
          </a:xfrm>
          <a:prstGeom prst="rect">
            <a:avLst/>
          </a:prstGeom>
        </p:spPr>
        <p:txBody>
          <a:bodyPr vert="horz" lIns="91577" tIns="45788" rIns="91577" bIns="4578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5" y="6465661"/>
            <a:ext cx="4307046" cy="341541"/>
          </a:xfrm>
          <a:prstGeom prst="rect">
            <a:avLst/>
          </a:prstGeom>
        </p:spPr>
        <p:txBody>
          <a:bodyPr vert="horz" lIns="91577" tIns="45788" rIns="91577" bIns="45788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8079" y="1272531"/>
            <a:ext cx="9271556" cy="2707052"/>
          </a:xfrm>
        </p:spPr>
        <p:txBody>
          <a:bodyPr anchor="b"/>
          <a:lstStyle>
            <a:lvl1pPr algn="ctr">
              <a:defRPr sz="36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3465" y="4083978"/>
            <a:ext cx="8180784" cy="1877297"/>
          </a:xfrm>
        </p:spPr>
        <p:txBody>
          <a:bodyPr/>
          <a:lstStyle>
            <a:lvl1pPr marL="0" indent="0" algn="ctr">
              <a:buNone/>
              <a:defRPr sz="1455"/>
            </a:lvl1pPr>
            <a:lvl2pPr marL="277145" indent="0" algn="ctr">
              <a:buNone/>
              <a:defRPr sz="1213"/>
            </a:lvl2pPr>
            <a:lvl3pPr marL="554290" indent="0" algn="ctr">
              <a:buNone/>
              <a:defRPr sz="1091"/>
            </a:lvl3pPr>
            <a:lvl4pPr marL="831435" indent="0" algn="ctr">
              <a:buNone/>
              <a:defRPr sz="970"/>
            </a:lvl4pPr>
            <a:lvl5pPr marL="1108580" indent="0" algn="ctr">
              <a:buNone/>
              <a:defRPr sz="970"/>
            </a:lvl5pPr>
            <a:lvl6pPr marL="1385725" indent="0" algn="ctr">
              <a:buNone/>
              <a:defRPr sz="970"/>
            </a:lvl6pPr>
            <a:lvl7pPr marL="1662870" indent="0" algn="ctr">
              <a:buNone/>
              <a:defRPr sz="970"/>
            </a:lvl7pPr>
            <a:lvl8pPr marL="1940015" indent="0" algn="ctr">
              <a:buNone/>
              <a:defRPr sz="970"/>
            </a:lvl8pPr>
            <a:lvl9pPr marL="2217160" indent="0" algn="ctr">
              <a:buNone/>
              <a:defRPr sz="97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6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30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5832" y="413978"/>
            <a:ext cx="2351975" cy="658944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9906" y="413978"/>
            <a:ext cx="6919580" cy="658944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65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75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226" y="1938497"/>
            <a:ext cx="9407902" cy="3234423"/>
          </a:xfrm>
        </p:spPr>
        <p:txBody>
          <a:bodyPr anchor="b"/>
          <a:lstStyle>
            <a:lvl1pPr>
              <a:defRPr sz="36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226" y="5203518"/>
            <a:ext cx="9407902" cy="1700906"/>
          </a:xfrm>
        </p:spPr>
        <p:txBody>
          <a:bodyPr/>
          <a:lstStyle>
            <a:lvl1pPr marL="0" indent="0">
              <a:buNone/>
              <a:defRPr sz="1455">
                <a:solidFill>
                  <a:schemeClr val="tx1"/>
                </a:solidFill>
              </a:defRPr>
            </a:lvl1pPr>
            <a:lvl2pPr marL="277145" indent="0">
              <a:buNone/>
              <a:defRPr sz="1213">
                <a:solidFill>
                  <a:schemeClr val="tx1">
                    <a:tint val="75000"/>
                  </a:schemeClr>
                </a:solidFill>
              </a:defRPr>
            </a:lvl2pPr>
            <a:lvl3pPr marL="554290" indent="0">
              <a:buNone/>
              <a:defRPr sz="1091">
                <a:solidFill>
                  <a:schemeClr val="tx1">
                    <a:tint val="75000"/>
                  </a:schemeClr>
                </a:solidFill>
              </a:defRPr>
            </a:lvl3pPr>
            <a:lvl4pPr marL="831435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4pPr>
            <a:lvl5pPr marL="1108580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5pPr>
            <a:lvl6pPr marL="1385725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6pPr>
            <a:lvl7pPr marL="1662870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7pPr>
            <a:lvl8pPr marL="1940015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8pPr>
            <a:lvl9pPr marL="2217160" indent="0">
              <a:buNone/>
              <a:defRPr sz="9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18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9907" y="2069886"/>
            <a:ext cx="4635777" cy="493353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2031" y="2069886"/>
            <a:ext cx="4635777" cy="493353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36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413979"/>
            <a:ext cx="9407902" cy="150291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1327" y="1906096"/>
            <a:ext cx="4614473" cy="934149"/>
          </a:xfrm>
        </p:spPr>
        <p:txBody>
          <a:bodyPr anchor="b"/>
          <a:lstStyle>
            <a:lvl1pPr marL="0" indent="0">
              <a:buNone/>
              <a:defRPr sz="1455" b="1"/>
            </a:lvl1pPr>
            <a:lvl2pPr marL="277145" indent="0">
              <a:buNone/>
              <a:defRPr sz="1213" b="1"/>
            </a:lvl2pPr>
            <a:lvl3pPr marL="554290" indent="0">
              <a:buNone/>
              <a:defRPr sz="1091" b="1"/>
            </a:lvl3pPr>
            <a:lvl4pPr marL="831435" indent="0">
              <a:buNone/>
              <a:defRPr sz="970" b="1"/>
            </a:lvl4pPr>
            <a:lvl5pPr marL="1108580" indent="0">
              <a:buNone/>
              <a:defRPr sz="970" b="1"/>
            </a:lvl5pPr>
            <a:lvl6pPr marL="1385725" indent="0">
              <a:buNone/>
              <a:defRPr sz="970" b="1"/>
            </a:lvl6pPr>
            <a:lvl7pPr marL="1662870" indent="0">
              <a:buNone/>
              <a:defRPr sz="970" b="1"/>
            </a:lvl7pPr>
            <a:lvl8pPr marL="1940015" indent="0">
              <a:buNone/>
              <a:defRPr sz="970" b="1"/>
            </a:lvl8pPr>
            <a:lvl9pPr marL="2217160" indent="0">
              <a:buNone/>
              <a:defRPr sz="97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1327" y="2840244"/>
            <a:ext cx="4614473" cy="41775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22030" y="1906096"/>
            <a:ext cx="4637199" cy="934149"/>
          </a:xfrm>
        </p:spPr>
        <p:txBody>
          <a:bodyPr anchor="b"/>
          <a:lstStyle>
            <a:lvl1pPr marL="0" indent="0">
              <a:buNone/>
              <a:defRPr sz="1455" b="1"/>
            </a:lvl1pPr>
            <a:lvl2pPr marL="277145" indent="0">
              <a:buNone/>
              <a:defRPr sz="1213" b="1"/>
            </a:lvl2pPr>
            <a:lvl3pPr marL="554290" indent="0">
              <a:buNone/>
              <a:defRPr sz="1091" b="1"/>
            </a:lvl3pPr>
            <a:lvl4pPr marL="831435" indent="0">
              <a:buNone/>
              <a:defRPr sz="970" b="1"/>
            </a:lvl4pPr>
            <a:lvl5pPr marL="1108580" indent="0">
              <a:buNone/>
              <a:defRPr sz="970" b="1"/>
            </a:lvl5pPr>
            <a:lvl6pPr marL="1385725" indent="0">
              <a:buNone/>
              <a:defRPr sz="970" b="1"/>
            </a:lvl6pPr>
            <a:lvl7pPr marL="1662870" indent="0">
              <a:buNone/>
              <a:defRPr sz="970" b="1"/>
            </a:lvl7pPr>
            <a:lvl8pPr marL="1940015" indent="0">
              <a:buNone/>
              <a:defRPr sz="970" b="1"/>
            </a:lvl8pPr>
            <a:lvl9pPr marL="2217160" indent="0">
              <a:buNone/>
              <a:defRPr sz="97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22030" y="2840244"/>
            <a:ext cx="4637199" cy="41775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79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77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29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518372"/>
            <a:ext cx="3518021" cy="1814301"/>
          </a:xfrm>
        </p:spPr>
        <p:txBody>
          <a:bodyPr anchor="b"/>
          <a:lstStyle>
            <a:lvl1pPr>
              <a:defRPr sz="194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7199" y="1119540"/>
            <a:ext cx="5522030" cy="5525698"/>
          </a:xfrm>
        </p:spPr>
        <p:txBody>
          <a:bodyPr/>
          <a:lstStyle>
            <a:lvl1pPr>
              <a:defRPr sz="1940"/>
            </a:lvl1pPr>
            <a:lvl2pPr>
              <a:defRPr sz="1697"/>
            </a:lvl2pPr>
            <a:lvl3pPr>
              <a:defRPr sz="1455"/>
            </a:lvl3pPr>
            <a:lvl4pPr>
              <a:defRPr sz="1213"/>
            </a:lvl4pPr>
            <a:lvl5pPr>
              <a:defRPr sz="1213"/>
            </a:lvl5pPr>
            <a:lvl6pPr>
              <a:defRPr sz="1213"/>
            </a:lvl6pPr>
            <a:lvl7pPr>
              <a:defRPr sz="1213"/>
            </a:lvl7pPr>
            <a:lvl8pPr>
              <a:defRPr sz="1213"/>
            </a:lvl8pPr>
            <a:lvl9pPr>
              <a:defRPr sz="121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327" y="2332673"/>
            <a:ext cx="3518021" cy="4321564"/>
          </a:xfrm>
        </p:spPr>
        <p:txBody>
          <a:bodyPr/>
          <a:lstStyle>
            <a:lvl1pPr marL="0" indent="0">
              <a:buNone/>
              <a:defRPr sz="970"/>
            </a:lvl1pPr>
            <a:lvl2pPr marL="277145" indent="0">
              <a:buNone/>
              <a:defRPr sz="848"/>
            </a:lvl2pPr>
            <a:lvl3pPr marL="554290" indent="0">
              <a:buNone/>
              <a:defRPr sz="727"/>
            </a:lvl3pPr>
            <a:lvl4pPr marL="831435" indent="0">
              <a:buNone/>
              <a:defRPr sz="606"/>
            </a:lvl4pPr>
            <a:lvl5pPr marL="1108580" indent="0">
              <a:buNone/>
              <a:defRPr sz="606"/>
            </a:lvl5pPr>
            <a:lvl6pPr marL="1385725" indent="0">
              <a:buNone/>
              <a:defRPr sz="606"/>
            </a:lvl6pPr>
            <a:lvl7pPr marL="1662870" indent="0">
              <a:buNone/>
              <a:defRPr sz="606"/>
            </a:lvl7pPr>
            <a:lvl8pPr marL="1940015" indent="0">
              <a:buNone/>
              <a:defRPr sz="606"/>
            </a:lvl8pPr>
            <a:lvl9pPr marL="2217160" indent="0">
              <a:buNone/>
              <a:defRPr sz="6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50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327" y="518372"/>
            <a:ext cx="3518021" cy="1814301"/>
          </a:xfrm>
        </p:spPr>
        <p:txBody>
          <a:bodyPr anchor="b"/>
          <a:lstStyle>
            <a:lvl1pPr>
              <a:defRPr sz="194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37199" y="1119540"/>
            <a:ext cx="5522030" cy="5525698"/>
          </a:xfrm>
        </p:spPr>
        <p:txBody>
          <a:bodyPr anchor="t"/>
          <a:lstStyle>
            <a:lvl1pPr marL="0" indent="0">
              <a:buNone/>
              <a:defRPr sz="1940"/>
            </a:lvl1pPr>
            <a:lvl2pPr marL="277145" indent="0">
              <a:buNone/>
              <a:defRPr sz="1697"/>
            </a:lvl2pPr>
            <a:lvl3pPr marL="554290" indent="0">
              <a:buNone/>
              <a:defRPr sz="1455"/>
            </a:lvl3pPr>
            <a:lvl4pPr marL="831435" indent="0">
              <a:buNone/>
              <a:defRPr sz="1213"/>
            </a:lvl4pPr>
            <a:lvl5pPr marL="1108580" indent="0">
              <a:buNone/>
              <a:defRPr sz="1213"/>
            </a:lvl5pPr>
            <a:lvl6pPr marL="1385725" indent="0">
              <a:buNone/>
              <a:defRPr sz="1213"/>
            </a:lvl6pPr>
            <a:lvl7pPr marL="1662870" indent="0">
              <a:buNone/>
              <a:defRPr sz="1213"/>
            </a:lvl7pPr>
            <a:lvl8pPr marL="1940015" indent="0">
              <a:buNone/>
              <a:defRPr sz="1213"/>
            </a:lvl8pPr>
            <a:lvl9pPr marL="2217160" indent="0">
              <a:buNone/>
              <a:defRPr sz="1213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1327" y="2332673"/>
            <a:ext cx="3518021" cy="4321564"/>
          </a:xfrm>
        </p:spPr>
        <p:txBody>
          <a:bodyPr/>
          <a:lstStyle>
            <a:lvl1pPr marL="0" indent="0">
              <a:buNone/>
              <a:defRPr sz="970"/>
            </a:lvl1pPr>
            <a:lvl2pPr marL="277145" indent="0">
              <a:buNone/>
              <a:defRPr sz="848"/>
            </a:lvl2pPr>
            <a:lvl3pPr marL="554290" indent="0">
              <a:buNone/>
              <a:defRPr sz="727"/>
            </a:lvl3pPr>
            <a:lvl4pPr marL="831435" indent="0">
              <a:buNone/>
              <a:defRPr sz="606"/>
            </a:lvl4pPr>
            <a:lvl5pPr marL="1108580" indent="0">
              <a:buNone/>
              <a:defRPr sz="606"/>
            </a:lvl5pPr>
            <a:lvl6pPr marL="1385725" indent="0">
              <a:buNone/>
              <a:defRPr sz="606"/>
            </a:lvl6pPr>
            <a:lvl7pPr marL="1662870" indent="0">
              <a:buNone/>
              <a:defRPr sz="606"/>
            </a:lvl7pPr>
            <a:lvl8pPr marL="1940015" indent="0">
              <a:buNone/>
              <a:defRPr sz="606"/>
            </a:lvl8pPr>
            <a:lvl9pPr marL="2217160" indent="0">
              <a:buNone/>
              <a:defRPr sz="6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649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0491" y="414184"/>
            <a:ext cx="9406733" cy="15028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0491" y="2069790"/>
            <a:ext cx="9406733" cy="4933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0491" y="7206355"/>
            <a:ext cx="2454124" cy="414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726450" fontAlgn="auto">
              <a:spcBef>
                <a:spcPts val="0"/>
              </a:spcBef>
              <a:spcAft>
                <a:spcPts val="0"/>
              </a:spcAft>
              <a:defRPr sz="727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884F0B2-B493-4BF7-8ECE-6909FFB28D8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12151" y="7206355"/>
            <a:ext cx="3683413" cy="414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726450" fontAlgn="auto">
              <a:spcBef>
                <a:spcPts val="0"/>
              </a:spcBef>
              <a:spcAft>
                <a:spcPts val="0"/>
              </a:spcAft>
              <a:defRPr sz="727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3101" y="7206355"/>
            <a:ext cx="2454124" cy="414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726450" fontAlgn="auto">
              <a:spcBef>
                <a:spcPts val="0"/>
              </a:spcBef>
              <a:spcAft>
                <a:spcPts val="0"/>
              </a:spcAft>
              <a:defRPr sz="727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74A00B5-3BCE-4728-91D6-CDCA4B0AE9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553416" rtl="0" fontAlgn="base">
        <a:lnSpc>
          <a:spcPct val="90000"/>
        </a:lnSpc>
        <a:spcBef>
          <a:spcPct val="0"/>
        </a:spcBef>
        <a:spcAft>
          <a:spcPct val="0"/>
        </a:spcAft>
        <a:defRPr kumimoji="1" sz="2638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553416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553416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553416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553416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325938" algn="l" defTabSz="553416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651876" algn="l" defTabSz="553416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977814" algn="l" defTabSz="553416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303752" algn="l" defTabSz="553416" rtl="0" fontAlgn="base">
        <a:lnSpc>
          <a:spcPct val="90000"/>
        </a:lnSpc>
        <a:spcBef>
          <a:spcPct val="0"/>
        </a:spcBef>
        <a:spcAft>
          <a:spcPct val="0"/>
        </a:spcAft>
        <a:defRPr kumimoji="1" sz="2638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38071" indent="-138071" algn="l" defTabSz="553416" rtl="0" fontAlgn="base">
        <a:lnSpc>
          <a:spcPct val="90000"/>
        </a:lnSpc>
        <a:spcBef>
          <a:spcPts val="606"/>
        </a:spcBef>
        <a:spcAft>
          <a:spcPct val="0"/>
        </a:spcAft>
        <a:buFont typeface="Arial" pitchFamily="34" charset="0"/>
        <a:buChar char="•"/>
        <a:defRPr kumimoji="1" sz="1640" kern="1200">
          <a:solidFill>
            <a:schemeClr val="tx1"/>
          </a:solidFill>
          <a:latin typeface="+mn-lt"/>
          <a:ea typeface="+mn-ea"/>
          <a:cs typeface="+mn-cs"/>
        </a:defRPr>
      </a:lvl1pPr>
      <a:lvl2pPr marL="415345" indent="-138071" algn="l" defTabSz="553416" rtl="0" fontAlgn="base">
        <a:lnSpc>
          <a:spcPct val="90000"/>
        </a:lnSpc>
        <a:spcBef>
          <a:spcPts val="303"/>
        </a:spcBef>
        <a:spcAft>
          <a:spcPct val="0"/>
        </a:spcAft>
        <a:buFont typeface="Arial" pitchFamily="34" charset="0"/>
        <a:buChar char="•"/>
        <a:defRPr kumimoji="1" sz="1426" kern="1200">
          <a:solidFill>
            <a:schemeClr val="tx1"/>
          </a:solidFill>
          <a:latin typeface="+mn-lt"/>
          <a:ea typeface="+mn-ea"/>
          <a:cs typeface="+mn-cs"/>
        </a:defRPr>
      </a:lvl2pPr>
      <a:lvl3pPr marL="692618" indent="-138071" algn="l" defTabSz="553416" rtl="0" fontAlgn="base">
        <a:lnSpc>
          <a:spcPct val="90000"/>
        </a:lnSpc>
        <a:spcBef>
          <a:spcPts val="303"/>
        </a:spcBef>
        <a:spcAft>
          <a:spcPct val="0"/>
        </a:spcAft>
        <a:buFont typeface="Arial" pitchFamily="34" charset="0"/>
        <a:buChar char="•"/>
        <a:defRPr kumimoji="1" sz="1212" kern="1200">
          <a:solidFill>
            <a:schemeClr val="tx1"/>
          </a:solidFill>
          <a:latin typeface="+mn-lt"/>
          <a:ea typeface="+mn-ea"/>
          <a:cs typeface="+mn-cs"/>
        </a:defRPr>
      </a:lvl3pPr>
      <a:lvl4pPr marL="969892" indent="-138071" algn="l" defTabSz="553416" rtl="0" fontAlgn="base">
        <a:lnSpc>
          <a:spcPct val="90000"/>
        </a:lnSpc>
        <a:spcBef>
          <a:spcPts val="303"/>
        </a:spcBef>
        <a:spcAft>
          <a:spcPct val="0"/>
        </a:spcAft>
        <a:buFont typeface="Arial" pitchFamily="34" charset="0"/>
        <a:buChar char="•"/>
        <a:defRPr kumimoji="1" sz="1069" kern="1200">
          <a:solidFill>
            <a:schemeClr val="tx1"/>
          </a:solidFill>
          <a:latin typeface="+mn-lt"/>
          <a:ea typeface="+mn-ea"/>
          <a:cs typeface="+mn-cs"/>
        </a:defRPr>
      </a:lvl4pPr>
      <a:lvl5pPr marL="1246034" indent="-138071" algn="l" defTabSz="553416" rtl="0" fontAlgn="base">
        <a:lnSpc>
          <a:spcPct val="90000"/>
        </a:lnSpc>
        <a:spcBef>
          <a:spcPts val="303"/>
        </a:spcBef>
        <a:spcAft>
          <a:spcPct val="0"/>
        </a:spcAft>
        <a:buFont typeface="Arial" pitchFamily="34" charset="0"/>
        <a:buChar char="•"/>
        <a:defRPr kumimoji="1" sz="1069" kern="1200">
          <a:solidFill>
            <a:schemeClr val="tx1"/>
          </a:solidFill>
          <a:latin typeface="+mn-lt"/>
          <a:ea typeface="+mn-ea"/>
          <a:cs typeface="+mn-cs"/>
        </a:defRPr>
      </a:lvl5pPr>
      <a:lvl6pPr marL="1524297" indent="-138573" algn="l" defTabSz="554290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6pPr>
      <a:lvl7pPr marL="1801443" indent="-138573" algn="l" defTabSz="554290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7pPr>
      <a:lvl8pPr marL="2078588" indent="-138573" algn="l" defTabSz="554290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8pPr>
      <a:lvl9pPr marL="2355732" indent="-138573" algn="l" defTabSz="554290" rtl="0" eaLnBrk="1" latinLnBrk="0" hangingPunct="1">
        <a:lnSpc>
          <a:spcPct val="90000"/>
        </a:lnSpc>
        <a:spcBef>
          <a:spcPts val="303"/>
        </a:spcBef>
        <a:buFont typeface="Arial" panose="020B0604020202020204" pitchFamily="34" charset="0"/>
        <a:buChar char="•"/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54290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1pPr>
      <a:lvl2pPr marL="277145" algn="l" defTabSz="554290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2pPr>
      <a:lvl3pPr marL="554290" algn="l" defTabSz="554290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3pPr>
      <a:lvl4pPr marL="831435" algn="l" defTabSz="554290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4pPr>
      <a:lvl5pPr marL="1108580" algn="l" defTabSz="554290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5pPr>
      <a:lvl6pPr marL="1385725" algn="l" defTabSz="554290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6pPr>
      <a:lvl7pPr marL="1662870" algn="l" defTabSz="554290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7pPr>
      <a:lvl8pPr marL="1940015" algn="l" defTabSz="554290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8pPr>
      <a:lvl9pPr marL="2217160" algn="l" defTabSz="554290" rtl="0" eaLnBrk="1" latinLnBrk="0" hangingPunct="1">
        <a:defRPr kumimoji="1" sz="10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06"/>
            <a:ext cx="10907713" cy="7771269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0D8E4F84-48BD-C5FE-A5A5-7BCAABEC46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1105" y="2078575"/>
            <a:ext cx="1962286" cy="236889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2FE014D6-D719-D630-2D72-4BBB947EB9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00" y="4512856"/>
            <a:ext cx="2089623" cy="2394699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8602DD9C-D34E-248C-5E2D-C25C604D79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862" y="4545083"/>
            <a:ext cx="1923941" cy="2348201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417B8B71-AE89-8B46-9EE2-98003EA0A1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833" y="2080196"/>
            <a:ext cx="2121202" cy="2712586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2271238A-C222-9D9A-B075-DAF6A96084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2674" y="2078575"/>
            <a:ext cx="2121592" cy="2712955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13A0E36C-0C33-FF0E-3765-B72DAAEF6A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7169" y="4215772"/>
            <a:ext cx="2564354" cy="2644875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15F91B06-47BC-C887-A9A7-F479CF01B3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164" y="2135249"/>
            <a:ext cx="2121592" cy="2699152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3215148" y="-28623"/>
            <a:ext cx="87681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お持ち帰りできます！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820042" y="3581551"/>
            <a:ext cx="334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メープルピーカン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メープルシロップが香りたつ生地に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ピーカンナッツのトッピング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72271" y="3604862"/>
            <a:ext cx="33455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バターギッフェリ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バター香る程よい甘さ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03894" y="3641194"/>
            <a:ext cx="321436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栗あんギッフェリ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9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栗あんをバター</a:t>
            </a:r>
            <a:r>
              <a:rPr lang="en-US" altLang="ja-JP" sz="9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100%</a:t>
            </a:r>
            <a:r>
              <a:rPr lang="ja-JP" altLang="en-US" sz="9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のデニッシュ生地で包んだ</a:t>
            </a:r>
            <a:endParaRPr lang="en-US" altLang="ja-JP" sz="9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9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和テイストのクロワッサン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-3616650" y="4203037"/>
            <a:ext cx="334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アップルクラウン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王冠型のデニッシュに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アップルペーストを乗せました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598" y="7355152"/>
            <a:ext cx="4058515" cy="338554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398" y="202843"/>
            <a:ext cx="3022207" cy="819789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840A05F-7B4F-6BC1-B52D-99D758C32F40}"/>
              </a:ext>
            </a:extLst>
          </p:cNvPr>
          <p:cNvSpPr txBox="1"/>
          <p:nvPr/>
        </p:nvSpPr>
        <p:spPr>
          <a:xfrm>
            <a:off x="718338" y="1242530"/>
            <a:ext cx="98415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お渡しはお帰りに併せてご用意します　</a:t>
            </a:r>
            <a:r>
              <a:rPr lang="en-US" altLang="ja-JP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1F</a:t>
            </a:r>
            <a:r>
              <a:rPr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フロントにてお受け取り下さい</a:t>
            </a:r>
          </a:p>
        </p:txBody>
      </p:sp>
      <p:pic>
        <p:nvPicPr>
          <p:cNvPr id="18" name="図 17" descr="食品, テーブル, 作品, パン が含まれている画像&#10;&#10;自動的に生成された説明">
            <a:extLst>
              <a:ext uri="{FF2B5EF4-FFF2-40B4-BE49-F238E27FC236}">
                <a16:creationId xmlns:a16="http://schemas.microsoft.com/office/drawing/2014/main" id="{E6EAB591-9840-34AA-1AF3-B108544318B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25" y="2135663"/>
            <a:ext cx="2122507" cy="159188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7119E340-BC8B-52AB-1A61-9B1081E7495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62992" y="2232177"/>
            <a:ext cx="1968166" cy="1476124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B81C6BAC-EA85-D3A3-F28F-1B239C0905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95594" y="2238345"/>
            <a:ext cx="1889390" cy="1417043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9" name="テキスト ボックス 8"/>
          <p:cNvSpPr txBox="1"/>
          <p:nvPr/>
        </p:nvSpPr>
        <p:spPr>
          <a:xfrm>
            <a:off x="5082352" y="6433224"/>
            <a:ext cx="2618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400</a:t>
            </a:r>
            <a:r>
              <a:rPr lang="ja-JP" altLang="en-US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162620" y="4156871"/>
            <a:ext cx="2618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410</a:t>
            </a:r>
            <a:r>
              <a:rPr lang="ja-JP" altLang="en-US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2114" y="4096282"/>
            <a:ext cx="23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295</a:t>
            </a:r>
            <a:r>
              <a:rPr lang="ja-JP" altLang="en-US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3EAFD91-4FC6-593F-5D58-009FC6C95084}"/>
              </a:ext>
            </a:extLst>
          </p:cNvPr>
          <p:cNvSpPr txBox="1"/>
          <p:nvPr/>
        </p:nvSpPr>
        <p:spPr>
          <a:xfrm>
            <a:off x="7620035" y="6441245"/>
            <a:ext cx="2618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2,200</a:t>
            </a:r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-3553486" y="7038452"/>
            <a:ext cx="3345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までにご注文下さい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34852" y="296508"/>
            <a:ext cx="3345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お土産用</a:t>
            </a:r>
            <a:endParaRPr lang="en-US" altLang="ja-JP" sz="2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26931" y="6963988"/>
            <a:ext cx="98415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個からでもお伺い致します　ご注文はレストランスタッフにお申しつけ下さい</a:t>
            </a:r>
            <a:endParaRPr lang="en-US" altLang="ja-JP" sz="2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en-US" altLang="ja-JP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</a:t>
            </a:r>
            <a:r>
              <a:rPr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lang="ja-JP" altLang="en-US" sz="20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受付終了となります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CDAADA96-576F-C10E-3DA8-5C0D5693B85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28299" y="2261680"/>
            <a:ext cx="1812470" cy="1364959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3" name="図 12" descr="皿の上のパン&#10;&#10;低い精度で自動的に生成された説明">
            <a:extLst>
              <a:ext uri="{FF2B5EF4-FFF2-40B4-BE49-F238E27FC236}">
                <a16:creationId xmlns:a16="http://schemas.microsoft.com/office/drawing/2014/main" id="{28B6ACF2-28C9-1400-66E6-507065704A7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78" y="4631873"/>
            <a:ext cx="1969755" cy="1477316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1A4A44D-11A2-DA21-161C-79C42133241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20356" y="4576070"/>
            <a:ext cx="1787697" cy="1340772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443DBC7-3212-AAC4-DA9E-0A2F5BD4DDD7}"/>
              </a:ext>
            </a:extLst>
          </p:cNvPr>
          <p:cNvSpPr txBox="1"/>
          <p:nvPr/>
        </p:nvSpPr>
        <p:spPr>
          <a:xfrm>
            <a:off x="226484" y="6361685"/>
            <a:ext cx="2618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495</a:t>
            </a:r>
            <a:r>
              <a:rPr lang="ja-JP" altLang="en-US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20C3F39-2BD6-8798-E072-2601840B3FF0}"/>
              </a:ext>
            </a:extLst>
          </p:cNvPr>
          <p:cNvSpPr txBox="1"/>
          <p:nvPr/>
        </p:nvSpPr>
        <p:spPr>
          <a:xfrm>
            <a:off x="7471719" y="4121429"/>
            <a:ext cx="2618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330</a:t>
            </a:r>
            <a:r>
              <a:rPr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8102E839-F6D3-DFF6-A811-227C005B248F}"/>
              </a:ext>
            </a:extLst>
          </p:cNvPr>
          <p:cNvSpPr txBox="1"/>
          <p:nvPr/>
        </p:nvSpPr>
        <p:spPr>
          <a:xfrm>
            <a:off x="2823862" y="4144169"/>
            <a:ext cx="2618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395</a:t>
            </a:r>
            <a:r>
              <a:rPr lang="ja-JP" altLang="en-US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FAFBAEB-9F47-E570-53E2-ED51BBAAB305}"/>
              </a:ext>
            </a:extLst>
          </p:cNvPr>
          <p:cNvSpPr txBox="1"/>
          <p:nvPr/>
        </p:nvSpPr>
        <p:spPr>
          <a:xfrm>
            <a:off x="7099352" y="3564439"/>
            <a:ext cx="334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シナモンデニッシュ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サクサクとした甘いデニッシュに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ふんわり香るシナモンがたっぷり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344D25E-7EFD-C9CA-320B-BC8435B362EA}"/>
              </a:ext>
            </a:extLst>
          </p:cNvPr>
          <p:cNvSpPr txBox="1"/>
          <p:nvPr/>
        </p:nvSpPr>
        <p:spPr>
          <a:xfrm>
            <a:off x="-100199" y="5975889"/>
            <a:ext cx="33455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トマトチーズデニッシュ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トマトとチーズの相性抜群</a:t>
            </a:r>
          </a:p>
          <a:p>
            <a:pPr algn="ctr"/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D3C6B2F-DFF7-2C02-AE60-834574A53ABB}"/>
              </a:ext>
            </a:extLst>
          </p:cNvPr>
          <p:cNvSpPr txBox="1"/>
          <p:nvPr/>
        </p:nvSpPr>
        <p:spPr>
          <a:xfrm>
            <a:off x="4750156" y="5780143"/>
            <a:ext cx="33455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ツイストカヤ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カヤとは、ココナッツミルクやハーブ等を原料として</a:t>
            </a:r>
            <a:endParaRPr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作られる、シンガポールの代表的なジャムです</a:t>
            </a:r>
            <a:endParaRPr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5" name="図 4" descr="半分に切られたパン&#10;&#10;自動的に生成された説明">
            <a:extLst>
              <a:ext uri="{FF2B5EF4-FFF2-40B4-BE49-F238E27FC236}">
                <a16:creationId xmlns:a16="http://schemas.microsoft.com/office/drawing/2014/main" id="{4A0EB0C0-F77A-8B57-6D50-69F4B056E70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087" y="4449277"/>
            <a:ext cx="2093276" cy="1569957"/>
          </a:xfrm>
          <a:prstGeom prst="rect">
            <a:avLst/>
          </a:prstGeom>
          <a:effectLst>
            <a:softEdge rad="266700"/>
          </a:effec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F28679A-BD2F-3ECB-AB75-4BAD46FB7995}"/>
              </a:ext>
            </a:extLst>
          </p:cNvPr>
          <p:cNvSpPr txBox="1"/>
          <p:nvPr/>
        </p:nvSpPr>
        <p:spPr>
          <a:xfrm>
            <a:off x="7380324" y="5838088"/>
            <a:ext cx="334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アップルパイ（</a:t>
            </a:r>
            <a:r>
              <a:rPr lang="en-US" altLang="ja-JP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本）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ボリューム満点のアップルパイ</a:t>
            </a:r>
            <a:r>
              <a:rPr lang="en-US" altLang="ja-JP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本です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ご家族や大切な方へのお土産におすすめです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4ABB7332-3451-9B60-843B-AE31E2CAB1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150" y="4587660"/>
            <a:ext cx="1811545" cy="2348201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FF57CDE-C9B3-4D11-9B6F-C24022029841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13026" y="4623518"/>
            <a:ext cx="1962060" cy="14773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4CA359B-0347-7273-3F64-7E25A572F281}"/>
              </a:ext>
            </a:extLst>
          </p:cNvPr>
          <p:cNvSpPr txBox="1"/>
          <p:nvPr/>
        </p:nvSpPr>
        <p:spPr>
          <a:xfrm>
            <a:off x="2293527" y="5968877"/>
            <a:ext cx="334558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カレーパン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お客様のご要望により復活</a:t>
            </a:r>
          </a:p>
          <a:p>
            <a:pPr algn="ctr"/>
            <a:endParaRPr lang="en-US" altLang="ja-JP" sz="1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5B46328-6BFD-6DC2-37AF-873590454A87}"/>
              </a:ext>
            </a:extLst>
          </p:cNvPr>
          <p:cNvSpPr txBox="1"/>
          <p:nvPr/>
        </p:nvSpPr>
        <p:spPr>
          <a:xfrm>
            <a:off x="2660533" y="6397226"/>
            <a:ext cx="2618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330</a:t>
            </a:r>
            <a:r>
              <a:rPr lang="ja-JP" altLang="en-US" sz="1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335B6-C31E-1B51-A0BB-7CBC3C04DA8F}"/>
              </a:ext>
            </a:extLst>
          </p:cNvPr>
          <p:cNvSpPr txBox="1"/>
          <p:nvPr/>
        </p:nvSpPr>
        <p:spPr>
          <a:xfrm>
            <a:off x="7526226" y="7342653"/>
            <a:ext cx="3847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価格は全て税込み表記となります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3331A2C4-5723-7B19-899A-4DCDE7C96B48}"/>
              </a:ext>
            </a:extLst>
          </p:cNvPr>
          <p:cNvSpPr txBox="1"/>
          <p:nvPr/>
        </p:nvSpPr>
        <p:spPr>
          <a:xfrm>
            <a:off x="-3640147" y="2058319"/>
            <a:ext cx="33455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アップルクラウン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8F65B6F2-6E1A-7EAB-1C07-F0EFF6B11066}"/>
              </a:ext>
            </a:extLst>
          </p:cNvPr>
          <p:cNvSpPr txBox="1"/>
          <p:nvPr/>
        </p:nvSpPr>
        <p:spPr>
          <a:xfrm>
            <a:off x="-3673942" y="3081212"/>
            <a:ext cx="334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アップルクラウン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王冠型のデニッシュに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アップルペーストを乗せました</a:t>
            </a:r>
          </a:p>
        </p:txBody>
      </p:sp>
    </p:spTree>
    <p:extLst>
      <p:ext uri="{BB962C8B-B14F-4D97-AF65-F5344CB8AC3E}">
        <p14:creationId xmlns:p14="http://schemas.microsoft.com/office/powerpoint/2010/main" val="56101275"/>
      </p:ext>
    </p:extLst>
  </p:cSld>
  <p:clrMapOvr>
    <a:masterClrMapping/>
  </p:clrMapOvr>
</p:sld>
</file>

<file path=ppt/theme/theme1.xml><?xml version="1.0" encoding="utf-8"?>
<a:theme xmlns:a="http://schemas.openxmlformats.org/drawingml/2006/main" name="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074_クリスマス</Template>
  <TotalTime>0</TotalTime>
  <Words>182</Words>
  <Application>Microsoft Office PowerPoint</Application>
  <PresentationFormat>ユーザー設定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游ゴシック</vt:lpstr>
      <vt:lpstr>Arial</vt:lpstr>
      <vt:lpstr>Calibri</vt:lpstr>
      <vt:lpstr>Calibri Light</vt:lpstr>
      <vt:lpstr>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2014-07-29T11:35:20Z</dcterms:created>
  <dcterms:modified xsi:type="dcterms:W3CDTF">2025-12-16T07:57:34Z</dcterms:modified>
</cp:coreProperties>
</file>