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8" r:id="rId1"/>
  </p:sldMasterIdLst>
  <p:sldIdLst>
    <p:sldId id="256" r:id="rId2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08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30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58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17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0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98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820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11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11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143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26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541BE42-1CD2-4E7F-A1E7-3B30B3EB8D2B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8614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027257F-788D-47AC-48CE-E2E45A5C6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8" t="67963" r="1302" b="4167"/>
          <a:stretch/>
        </p:blipFill>
        <p:spPr>
          <a:xfrm>
            <a:off x="1248250" y="2252121"/>
            <a:ext cx="9695499" cy="1726321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1F307BA-11DF-F2CD-383D-2F67C66819BA}"/>
              </a:ext>
            </a:extLst>
          </p:cNvPr>
          <p:cNvSpPr/>
          <p:nvPr/>
        </p:nvSpPr>
        <p:spPr>
          <a:xfrm>
            <a:off x="-172388" y="3881007"/>
            <a:ext cx="12284176" cy="39087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鶴舞カントリー倶楽部 西コースにて</a:t>
            </a:r>
            <a:r>
              <a:rPr lang="ja-JP" alt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収録</a:t>
            </a:r>
            <a:endParaRPr lang="en-US" altLang="ja-JP" sz="1800" b="1" i="0" u="none" strike="noStrike" baseline="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ゲスト出演　</a:t>
            </a:r>
            <a:r>
              <a:rPr lang="en-US" altLang="ja-JP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FUJIWARA</a:t>
            </a: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原西　孝幸様</a:t>
            </a:r>
            <a:endParaRPr lang="en-US" altLang="ja-JP" sz="3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            </a:t>
            </a:r>
            <a:endParaRPr lang="en-US" altLang="ja-JP" sz="3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放映日：</a:t>
            </a:r>
            <a:r>
              <a:rPr lang="ja-JP" altLang="en-US" sz="32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１１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3200" b="1" i="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日（日）、８日（日）</a:t>
            </a:r>
            <a:endParaRPr lang="en-US" altLang="ja-JP" sz="3200" b="1" i="0" dirty="0">
              <a:solidFill>
                <a:srgbClr val="FF0000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2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3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3600" b="1" i="0" u="none" strike="noStrike" baseline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</a:p>
          <a:p>
            <a:pPr algn="ctr"/>
            <a:endParaRPr lang="ja-JP" altLang="en-US" sz="32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ED61276-9A4A-6579-BE59-3FB3E2FBB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248" y="256675"/>
            <a:ext cx="6440905" cy="218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35911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基礎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TM03457444[[fn=基礎]]</Template>
  <TotalTime>273</TotalTime>
  <Words>32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HG丸ｺﾞｼｯｸM-PRO</vt:lpstr>
      <vt:lpstr>Corbel</vt:lpstr>
      <vt:lpstr>基礎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吉野 和男</dc:creator>
  <cp:lastModifiedBy>冨田 浩司</cp:lastModifiedBy>
  <cp:revision>19</cp:revision>
  <cp:lastPrinted>2026-09-14T07:32:52Z</cp:lastPrinted>
  <dcterms:created xsi:type="dcterms:W3CDTF">2025-09-08T22:55:05Z</dcterms:created>
  <dcterms:modified xsi:type="dcterms:W3CDTF">2026-10-25T22:06:31Z</dcterms:modified>
</cp:coreProperties>
</file>